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5" r:id="rId5"/>
    <p:sldId id="261" r:id="rId6"/>
    <p:sldId id="264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c Herzo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1" autoAdjust="0"/>
    <p:restoredTop sz="94727" autoAdjust="0"/>
  </p:normalViewPr>
  <p:slideViewPr>
    <p:cSldViewPr>
      <p:cViewPr varScale="1">
        <p:scale>
          <a:sx n="65" d="100"/>
          <a:sy n="65" d="100"/>
        </p:scale>
        <p:origin x="1416" y="60"/>
      </p:cViewPr>
      <p:guideLst>
        <p:guide orient="horz" pos="1536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6409DB3-21AB-4057-97E7-A350856A119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373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935A193-85F2-44E6-AC63-17E6008B3C3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18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11" descr="scifair_fr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A3300DC3-7981-40C5-BA88-F4F543AD49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89BD6-E7FD-46D2-931A-7CB7FB7DCE1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C739F-D144-4E08-BD56-3896B4DD29D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C2CC3-BBB4-4FB6-AE35-CD46F515E1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3B2AD-E22F-4CA0-9DF6-6FA4D11FF02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BC42E-F05D-427F-A6C0-772A92B54C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8D58C-F779-4FA4-BE48-9D4A5E1293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9CEBE-060A-4C6A-BA3F-709F30BADB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2558B-E6B2-4BF1-B1B1-856DF9A9668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173E7-E353-491F-9BD9-355EE2999E8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205F7-B393-4633-80FC-96959045E8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3" name="Picture 13" descr="scifair_INS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dirty="0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8D1F16E8-852D-48D1-AD2E-6DC745AD28A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924800" cy="1752600"/>
          </a:xfrm>
        </p:spPr>
        <p:txBody>
          <a:bodyPr/>
          <a:lstStyle/>
          <a:p>
            <a:r>
              <a:rPr lang="en-US" sz="3500" dirty="0"/>
              <a:t> Research proposal  Project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209800"/>
            <a:ext cx="7162800" cy="2590800"/>
          </a:xfrm>
        </p:spPr>
        <p:txBody>
          <a:bodyPr/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1600" dirty="0">
                <a:ea typeface="Calibri" panose="020F0502020204030204" pitchFamily="34" charset="0"/>
                <a:cs typeface="Arial" panose="020B0604020202020204" pitchFamily="34" charset="0"/>
              </a:rPr>
              <a:t>Strength Training Impact on Patients Suffering from Acute and Chronic Stroke </a:t>
            </a:r>
          </a:p>
          <a:p>
            <a:r>
              <a:rPr lang="en-US" sz="1500" dirty="0"/>
              <a:t>Student Name:</a:t>
            </a:r>
          </a:p>
          <a:p>
            <a:r>
              <a:rPr lang="en-US" sz="1500" dirty="0"/>
              <a:t>Professors Name</a:t>
            </a:r>
          </a:p>
          <a:p>
            <a:r>
              <a:rPr lang="en-US" sz="1500" dirty="0"/>
              <a:t>Institution </a:t>
            </a:r>
            <a:r>
              <a:rPr lang="en-GB" sz="1500" dirty="0"/>
              <a:t>Affiliation </a:t>
            </a:r>
            <a:endParaRPr lang="en-US" sz="1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63575"/>
            <a:ext cx="9144000" cy="1298575"/>
          </a:xfrm>
        </p:spPr>
        <p:txBody>
          <a:bodyPr/>
          <a:lstStyle/>
          <a:p>
            <a:r>
              <a:rPr lang="en-US" dirty="0"/>
              <a:t>Research question 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3657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dirty="0"/>
              <a:t>Does strength training improve the health of acute and chronic stroke?</a:t>
            </a:r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literature 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010400" cy="4267200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El-Nashar et al 2019)</a:t>
            </a:r>
            <a:endParaRPr lang="en-US" sz="1900" dirty="0">
              <a:solidFill>
                <a:srgbClr val="222222"/>
              </a:solidFill>
              <a:effectLst/>
            </a:endParaRPr>
          </a:p>
          <a:p>
            <a:pPr algn="l">
              <a:buFont typeface="Wingdings" panose="05000000000000000000" pitchFamily="2" charset="2"/>
              <a:buChar char="v"/>
            </a:pP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atients with stroke have typically engaged in mild fitness prograns  with a focus on inhibiting irregular 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mspasticity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Patten et al, 2004, p.6).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 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El-Nashar et al 2019) m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uscle tone while facilitating regular activity habits. </a:t>
            </a:r>
            <a:endParaRPr lang="en-GB" sz="2000" dirty="0">
              <a:latin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functional pairing of the cortical electroencephalogram (EEG), and muscle electromyogram may be used to determine cortical regulation of muscle movement( EEG).</a:t>
            </a:r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010400" cy="4267200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 Independence during the stand-sit motion, the highly physically strenuous part of the move, is linked to the force applied by the muscle activation.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the intensity of sides' knee extensors gets associated with stand-sit- freedom, the strongest associations typically occur when power sides' knee extensors become combined with the weight of the body. </a:t>
            </a:r>
          </a:p>
        </p:txBody>
      </p:sp>
    </p:spTree>
    <p:extLst>
      <p:ext uri="{BB962C8B-B14F-4D97-AF65-F5344CB8AC3E}">
        <p14:creationId xmlns:p14="http://schemas.microsoft.com/office/powerpoint/2010/main" val="3152385447"/>
      </p:ext>
    </p:extLst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458200" cy="990600"/>
          </a:xfrm>
        </p:spPr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7924800" cy="3810000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Controlled variables: resistive load Strength training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Progressive Resistance Training, incorporates trainings associated with increasing the resistive loads.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Dependent variables: power is dependent. Muscle power is significant to vary degrees based on the demands of the cognitive activities in which muscle power is needed.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force = mass* acceleration.</a:t>
            </a:r>
          </a:p>
          <a:p>
            <a:pPr marL="0" indent="0" algn="l">
              <a:buNone/>
            </a:pPr>
            <a:r>
              <a:rPr lang="en-GB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The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rate of deceleration or acceleration is 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turn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affected by the levels </a:t>
            </a:r>
            <a:r>
              <a:rPr lang="en-GB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	which 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stroke impacts the stresses that tissues will produce. </a:t>
            </a:r>
          </a:p>
          <a:p>
            <a:pPr marL="0" indent="0" algn="l">
              <a:buNone/>
            </a:pP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Independent: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advancing period levels, that is weeks</a:t>
            </a: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9144000" cy="914400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267200"/>
          </a:xfrm>
        </p:spPr>
        <p:txBody>
          <a:bodyPr/>
          <a:lstStyle/>
          <a:p>
            <a:pPr marL="0" indent="0" algn="l">
              <a:lnSpc>
                <a:spcPct val="150000"/>
              </a:lnSpc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Ada, L., Dorsch, S., &amp;amp; Canning, C. G. (2006). Strengthening interventions 	increase strengthand improve activity after stroke: a systematic 	review. Australian Journal ofPhysiotherapy, 52(4), 241-248.</a:t>
            </a:r>
          </a:p>
          <a:p>
            <a:pPr marL="0" indent="0" algn="l">
              <a:lnSpc>
                <a:spcPct val="150000"/>
              </a:lnSpc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Bohannon, R. W. (2007). Muscle strength and muscle training after stroke. Journal 	of rehabilitation Medicine, 39(1), 14-20.</a:t>
            </a:r>
          </a:p>
          <a:p>
            <a:pPr marL="0" indent="0" algn="l">
              <a:lnSpc>
                <a:spcPct val="150000"/>
              </a:lnSpc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El-Nashar, H., ElWishy, A., Helmy, H., &amp;amp; El-Rwainy, R. (2019). Do core stability 	exercises improve upper limb function in chronic stroke patients?. The 	Egyptian Journal of Neurology, Psychiatry and Neurosurgery, 55(1), 1-9.</a:t>
            </a:r>
          </a:p>
        </p:txBody>
      </p:sp>
    </p:spTree>
  </p:cSld>
  <p:clrMapOvr>
    <a:masterClrMapping/>
  </p:clrMapOvr>
  <p:transition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001000" cy="4419600"/>
          </a:xfrm>
        </p:spPr>
        <p:txBody>
          <a:bodyPr/>
          <a:lstStyle/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Eng, J. J. (2004). Strength training in individuals with stroke. Physiotherapy Canada. 	Physiotherapie Canada, 56(4), 189.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Gambassi, B. B., Coelho-Junior, H. J., Schwingel, P. A., Almeida, F. D. J. F., Gaspar 	Novais,T. M., Lauande Oliveira, P. D. L., ... &amp;amp; Rodrigues, B. (2017). 	Resistance training and stroke: a critical analysis of different training 	programs. Stroke research and treatment, 2017.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Gordon, N. F., Gulanick, M., Costa, F., Fletcher, G., Franklin, B. A., Roth, E. J., &amp;amp; 	Shephard, T. (2004). Physical activity and exercise recommendations for 	stroke survivors: an American Heart Association scientific statement from 	the Council on Clinical Cardiology, Subcommittee on Exercise, Cardiac 	Rehabilitation, and Prevention;the Council on Cardiovascular Nursing; the 	Council on Nutrition, Physical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330381"/>
      </p:ext>
    </p:extLst>
  </p:cSld>
  <p:clrMapOvr>
    <a:masterClrMapping/>
  </p:clrMapOvr>
  <p:transition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BDA04-38DF-4D6C-A3BA-088605E04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5105400"/>
          </a:xfrm>
        </p:spPr>
        <p:txBody>
          <a:bodyPr/>
          <a:lstStyle/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Activity, and Metabolism; and the Stroke Council. Circulation, 109(16), 2031-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2041.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Muir, K. W. (2001). Medical management of stroke. Journal of Neurology, Neurosurgery 	&amp;amp; Psychiatry, 70(suppl 1), i12-i16. Running head: Strength Training Impact 	on Patients Suffering from Acute and Chronic Stroke 23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Patten, C., Lexell, J., &amp;amp; Brown, H. E. (2004). Weakness and strength training in 	persons with poststroke hemiplegia: rationale, method, and efficacy. Journal of 	Rehabilitation Research &amp;amp; Development, 41.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Signal, N. E. (2014). Strength training after stroke: Rationale, evidence and potential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implementation barriers for physiotherapists. New Zealand Journal of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Physiotherapy, 42(2).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Veldema, J., &amp;amp; Jansen, P. (2020). Resistance training in stroke rehabilitation: 	systematic review and meta-analysis. Clinical Rehabilitation, 34(9), 1173-1197.</a:t>
            </a:r>
          </a:p>
          <a:p>
            <a:pPr marL="0" indent="0" algn="l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246809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for science fair project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for science fair project</Template>
  <TotalTime>70</TotalTime>
  <Words>798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Wingdings</vt:lpstr>
      <vt:lpstr>Presentation for science fair project</vt:lpstr>
      <vt:lpstr> Research proposal  Project</vt:lpstr>
      <vt:lpstr>Research question  </vt:lpstr>
      <vt:lpstr>Review of literature </vt:lpstr>
      <vt:lpstr>PowerPoint Presentation</vt:lpstr>
      <vt:lpstr>Variables</vt:lpstr>
      <vt:lpstr>References 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Fair Project</dc:title>
  <dc:creator>MaryJo</dc:creator>
  <cp:lastModifiedBy>RATEMO EDWIN</cp:lastModifiedBy>
  <cp:revision>12</cp:revision>
  <cp:lastPrinted>1601-01-01T00:00:00Z</cp:lastPrinted>
  <dcterms:created xsi:type="dcterms:W3CDTF">2010-01-17T17:16:29Z</dcterms:created>
  <dcterms:modified xsi:type="dcterms:W3CDTF">2021-05-10T19:35:16Z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TC010183731033</vt:lpwstr>
  </property>
</Properties>
</file>